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4" d="100"/>
          <a:sy n="74" d="100"/>
        </p:scale>
        <p:origin x="-125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7822F-1DA3-4FA6-AD39-247B5EE6F8B7}" type="datetimeFigureOut">
              <a:rPr lang="en-US" smtClean="0"/>
              <a:t>7/14/2017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9FCF3-A617-4617-A314-236CABCD96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3691-97AA-4F69-B0D5-309D84FB9157}" type="datetime1">
              <a:rPr lang="en-US" smtClean="0"/>
              <a:t>7/14/2017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264A-2EF0-46CA-B931-55FFAB792962}" type="datetime1">
              <a:rPr lang="en-US" smtClean="0"/>
              <a:t>7/14/2017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DA88-1C18-4049-B311-3BD6BD12374A}" type="datetime1">
              <a:rPr lang="en-US" smtClean="0"/>
              <a:t>7/14/2017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949A-E0A8-412D-A70A-E571AEA0D0E7}" type="datetime1">
              <a:rPr lang="en-US" smtClean="0"/>
              <a:t>7/14/2017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7669-09FA-4DE2-BE7E-29A1EE7A7697}" type="datetime1">
              <a:rPr lang="en-US" smtClean="0"/>
              <a:t>7/14/2017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7AF9-6364-486D-AAB3-A4B65059A7FD}" type="datetime1">
              <a:rPr lang="en-US" smtClean="0"/>
              <a:t>7/14/2017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09B5E-6B06-42EE-A811-B8458343D167}" type="datetime1">
              <a:rPr lang="en-US" smtClean="0"/>
              <a:t>7/14/2017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2723A-1C54-40CF-BBBA-3E9EB2EEE39B}" type="datetime1">
              <a:rPr lang="en-US" smtClean="0"/>
              <a:t>7/14/2017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9A9A-0577-42AD-9500-DF3172C2C670}" type="datetime1">
              <a:rPr lang="en-US" smtClean="0"/>
              <a:t>7/14/2017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92DA-0001-4220-96CC-114861CA3401}" type="datetime1">
              <a:rPr lang="en-US" smtClean="0"/>
              <a:t>7/14/2017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037D-CE94-4200-951D-0726E8A0C27B}" type="datetime1">
              <a:rPr lang="en-US" smtClean="0"/>
              <a:t>7/14/2017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DAFAF-466B-411C-9500-4121BE5FAFBE}" type="datetime1">
              <a:rPr lang="en-US" smtClean="0"/>
              <a:t>7/14/2017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Check us at http://www.mgcs.net.in/hvac_energy_audit.php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3E28A-ED66-4992-BAB5-AE8AA5F464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hina.gupta@mgcs.net.i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2214554"/>
            <a:ext cx="735811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8000" b="1" dirty="0" smtClean="0"/>
              <a:t>MGCS-Energy Audit Company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76626" cy="365125"/>
          </a:xfrm>
        </p:spPr>
        <p:txBody>
          <a:bodyPr/>
          <a:lstStyle/>
          <a:p>
            <a:r>
              <a:rPr lang="en-US" dirty="0" smtClean="0"/>
              <a:t>Check us at http://www.mgcs.net.in/hvac_energy_audit.php</a:t>
            </a:r>
            <a:endParaRPr lang="en-US" dirty="0"/>
          </a:p>
        </p:txBody>
      </p:sp>
      <p:pic>
        <p:nvPicPr>
          <p:cNvPr id="7" name="Picture 6" descr="ea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5143512"/>
            <a:ext cx="2728901" cy="10477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3042" y="1571612"/>
            <a:ext cx="5929354" cy="6771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Energy Conservation-need of the hour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43042" y="2285992"/>
            <a:ext cx="5929354" cy="120032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N" dirty="0" smtClean="0"/>
              <a:t>     Contact us now &amp; save on Energy &amp; Money</a:t>
            </a:r>
          </a:p>
          <a:p>
            <a:r>
              <a:rPr lang="en-IN" dirty="0"/>
              <a:t> </a:t>
            </a:r>
            <a:r>
              <a:rPr lang="en-IN" dirty="0" smtClean="0"/>
              <a:t>      </a:t>
            </a:r>
          </a:p>
          <a:p>
            <a:r>
              <a:rPr lang="en-IN" dirty="0"/>
              <a:t> </a:t>
            </a:r>
            <a:r>
              <a:rPr lang="en-IN" dirty="0" smtClean="0"/>
              <a:t>    Write us at </a:t>
            </a:r>
            <a:r>
              <a:rPr lang="en-IN" dirty="0" smtClean="0">
                <a:hlinkClick r:id="rId4"/>
              </a:rPr>
              <a:t>hina.gupta@mgcs.net.in</a:t>
            </a:r>
            <a:r>
              <a:rPr lang="en-IN" dirty="0" smtClean="0"/>
              <a:t> for any query</a:t>
            </a:r>
          </a:p>
          <a:p>
            <a:r>
              <a:rPr lang="en-IN" dirty="0"/>
              <a:t> </a:t>
            </a:r>
            <a:r>
              <a:rPr lang="en-IN" dirty="0" smtClean="0"/>
              <a:t>                          L -011-49040941/42/43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7154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400" b="1" dirty="0" smtClean="0"/>
              <a:t>We conduct Energy Audit for all Electrical equipments, HVAC Equipments etc.</a:t>
            </a:r>
            <a:endParaRPr lang="en-US" sz="54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4214818"/>
            <a:ext cx="2143140" cy="21431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7154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Major Components for Energy Audit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HVAC System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Building Structure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Lightning Distribution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Motors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Process Equipment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Boilers, Steam Furnaces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7154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Electrical Audit System:</a:t>
            </a:r>
          </a:p>
          <a:p>
            <a:endParaRPr lang="en-IN" sz="2400" b="1" dirty="0" smtClean="0"/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study efficiency of Electrical Equipments like Transformers, Motors, Pumps,     Compressor etc.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study efficiency of consumables like UPS, Capacitor etc.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check on voltage regulation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check on validation of cable sizing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check on efficiency of HVAC Systems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7154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Thermal Audit System:</a:t>
            </a:r>
          </a:p>
          <a:p>
            <a:endParaRPr lang="en-IN" sz="2400" b="1" dirty="0" smtClean="0"/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study efficiency of Thermal Equipments like Boilers, DG etc.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check on steam leakage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check on steam trap assessment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check on thermal insulation</a:t>
            </a:r>
          </a:p>
          <a:p>
            <a:pPr>
              <a:buFont typeface="Wingdings" pitchFamily="2" charset="2"/>
              <a:buChar char="q"/>
            </a:pPr>
            <a:r>
              <a:rPr lang="en-IN" sz="2000" dirty="0" smtClean="0"/>
              <a:t>To check on efficiency of thermal devices of HVAC Systems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715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smtClean="0"/>
              <a:t>Power Quality Harmonic Audit</a:t>
            </a:r>
          </a:p>
          <a:p>
            <a:endParaRPr lang="en-IN" sz="2400" b="1" dirty="0" smtClean="0"/>
          </a:p>
          <a:p>
            <a:r>
              <a:rPr lang="en-IN" sz="2400" dirty="0" smtClean="0"/>
              <a:t>Specialize in Power Management and conduct audit to make electrical, hydraulic and mechanical power operate more efficiently as per ASHRAE Level2 energy audit by using highly efficient power </a:t>
            </a:r>
          </a:p>
          <a:p>
            <a:r>
              <a:rPr lang="en-IN" sz="2400" dirty="0" smtClean="0"/>
              <a:t>Analyzer.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715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smtClean="0"/>
              <a:t>Get Energy Audit done now </a:t>
            </a:r>
          </a:p>
          <a:p>
            <a:pPr algn="ctr"/>
            <a:r>
              <a:rPr lang="en-IN" sz="2400" b="1" dirty="0" smtClean="0"/>
              <a:t>Manage Energy Use</a:t>
            </a:r>
          </a:p>
          <a:p>
            <a:pPr algn="ctr"/>
            <a:r>
              <a:rPr lang="en-IN" sz="2400" b="1" dirty="0" smtClean="0"/>
              <a:t>Reduce your Energy Consumption</a:t>
            </a:r>
          </a:p>
          <a:p>
            <a:pPr algn="ctr"/>
            <a:r>
              <a:rPr lang="en-IN" sz="2400" b="1" dirty="0" smtClean="0"/>
              <a:t>Lower your Energy Bills</a:t>
            </a:r>
          </a:p>
          <a:p>
            <a:pPr algn="ctr"/>
            <a:r>
              <a:rPr lang="en-IN" sz="2400" b="1" dirty="0" smtClean="0"/>
              <a:t>Prevent Voltage Fluctuations</a:t>
            </a:r>
          </a:p>
          <a:p>
            <a:pPr algn="ctr"/>
            <a:endParaRPr lang="en-IN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7154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MGCS professional audit can help in:</a:t>
            </a:r>
          </a:p>
          <a:p>
            <a:endParaRPr lang="en-IN" sz="2400" dirty="0" smtClean="0"/>
          </a:p>
          <a:p>
            <a:pPr>
              <a:buFont typeface="Wingdings" pitchFamily="2" charset="2"/>
              <a:buChar char="q"/>
            </a:pPr>
            <a:r>
              <a:rPr lang="en-IN" sz="2400" dirty="0" smtClean="0"/>
              <a:t>Reducing your energy bills</a:t>
            </a:r>
          </a:p>
          <a:p>
            <a:pPr>
              <a:buFont typeface="Wingdings" pitchFamily="2" charset="2"/>
              <a:buChar char="q"/>
            </a:pPr>
            <a:r>
              <a:rPr lang="en-IN" sz="2400" dirty="0" smtClean="0"/>
              <a:t>Correction Power Quality Issues</a:t>
            </a:r>
          </a:p>
          <a:p>
            <a:pPr>
              <a:buFont typeface="Wingdings" pitchFamily="2" charset="2"/>
              <a:buChar char="q"/>
            </a:pPr>
            <a:r>
              <a:rPr lang="en-IN" sz="2400" dirty="0" smtClean="0"/>
              <a:t>Managing Energy Consumption</a:t>
            </a:r>
          </a:p>
          <a:p>
            <a:pPr>
              <a:buFont typeface="Wingdings" pitchFamily="2" charset="2"/>
              <a:buChar char="q"/>
            </a:pPr>
            <a:r>
              <a:rPr lang="en-IN" sz="2400" dirty="0" smtClean="0"/>
              <a:t>Safety from Electrical Hazards</a:t>
            </a:r>
          </a:p>
          <a:p>
            <a:pPr>
              <a:buFont typeface="Wingdings" pitchFamily="2" charset="2"/>
              <a:buChar char="q"/>
            </a:pPr>
            <a:r>
              <a:rPr lang="en-IN" sz="2400" dirty="0" smtClean="0"/>
              <a:t>Energy Conservation for future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214290"/>
            <a:ext cx="1514475" cy="13335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76692" cy="365125"/>
          </a:xfrm>
        </p:spPr>
        <p:txBody>
          <a:bodyPr/>
          <a:lstStyle/>
          <a:p>
            <a:r>
              <a:rPr lang="en-US" sz="1400" b="1" dirty="0" smtClean="0"/>
              <a:t>Check us at http://www.mgcs.net.in/hvac_energy_audit.php</a:t>
            </a:r>
            <a:endParaRPr lang="en-US" sz="1400" b="1" dirty="0"/>
          </a:p>
        </p:txBody>
      </p:sp>
      <p:pic>
        <p:nvPicPr>
          <p:cNvPr id="5" name="Picture 4" descr="e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429132"/>
            <a:ext cx="1928826" cy="19288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3042" y="1571612"/>
            <a:ext cx="59293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IN" b="1" dirty="0" smtClean="0"/>
              <a:t>We have got BEE (Bureau of Energy Efficiency) Certified Energy </a:t>
            </a:r>
            <a:r>
              <a:rPr lang="en-IN" b="1" dirty="0"/>
              <a:t>A</a:t>
            </a:r>
            <a:r>
              <a:rPr lang="en-IN" b="1" dirty="0" smtClean="0"/>
              <a:t>uditors on board to help you on Energy Management System</a:t>
            </a:r>
          </a:p>
          <a:p>
            <a:pPr>
              <a:buFont typeface="Wingdings" pitchFamily="2" charset="2"/>
              <a:buChar char="ü"/>
            </a:pPr>
            <a:endParaRPr lang="en-IN" b="1" dirty="0"/>
          </a:p>
          <a:p>
            <a:pPr>
              <a:buFont typeface="Wingdings" pitchFamily="2" charset="2"/>
              <a:buChar char="ü"/>
            </a:pPr>
            <a:r>
              <a:rPr lang="en-IN" b="1" dirty="0" smtClean="0"/>
              <a:t>We use all gadgets and instruments from leading brands across the globe for fine accuracy and precision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333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hina</dc:creator>
  <cp:lastModifiedBy>hina</cp:lastModifiedBy>
  <cp:revision>7</cp:revision>
  <dcterms:created xsi:type="dcterms:W3CDTF">2017-07-13T20:41:27Z</dcterms:created>
  <dcterms:modified xsi:type="dcterms:W3CDTF">2017-07-13T21:40:37Z</dcterms:modified>
</cp:coreProperties>
</file>